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11"/>
  </p:notesMasterIdLst>
  <p:sldIdLst>
    <p:sldId id="327" r:id="rId5"/>
    <p:sldId id="329" r:id="rId6"/>
    <p:sldId id="302" r:id="rId7"/>
    <p:sldId id="328" r:id="rId8"/>
    <p:sldId id="318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327"/>
            <p14:sldId id="329"/>
            <p14:sldId id="302"/>
            <p14:sldId id="328"/>
            <p14:sldId id="318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2" name="Author" initials="A" lastIdx="3" clrIdx="1"/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E48"/>
    <a:srgbClr val="ED7D31"/>
    <a:srgbClr val="F4B479"/>
    <a:srgbClr val="F4B183"/>
    <a:srgbClr val="39C1CF"/>
    <a:srgbClr val="D24726"/>
    <a:srgbClr val="FFB835"/>
    <a:srgbClr val="FFB13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6.039%" autoAdjust="0"/>
    <p:restoredTop sz="96.281%" autoAdjust="0"/>
  </p:normalViewPr>
  <p:slideViewPr>
    <p:cSldViewPr snapToGrid="0">
      <p:cViewPr varScale="1">
        <p:scale>
          <a:sx n="71" d="100"/>
          <a:sy n="71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presProps" Target="presProps.xml"/><Relationship Id="rId3" Type="http://purl.oclc.org/ooxml/officeDocument/relationships/customXml" Target="../customXml/item3.xml"/><Relationship Id="rId7" Type="http://purl.oclc.org/ooxml/officeDocument/relationships/slide" Target="slides/slide3.xml"/><Relationship Id="rId12" Type="http://purl.oclc.org/ooxml/officeDocument/relationships/commentAuthors" Target="commentAuthors.xml"/><Relationship Id="rId2" Type="http://purl.oclc.org/ooxml/officeDocument/relationships/customXml" Target="../customXml/item2.xml"/><Relationship Id="rId16" Type="http://purl.oclc.org/ooxml/officeDocument/relationships/tableStyles" Target="tableStyles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notesMaster" Target="notesMasters/notesMaster1.xml"/><Relationship Id="rId5" Type="http://purl.oclc.org/ooxml/officeDocument/relationships/slide" Target="slides/slide1.xml"/><Relationship Id="rId15" Type="http://purl.oclc.org/ooxml/officeDocument/relationships/theme" Target="theme/theme1.xml"/><Relationship Id="rId10" Type="http://purl.oclc.org/ooxml/officeDocument/relationships/slide" Target="slides/slide6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8065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8163F25D-70C9-2155-44E9-FD97A5D9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F6353-E970-B317-9B96-040315AAA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295D4-45EF-A0CD-AE8D-BD32F983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36172-03C8-10F8-B654-71A075808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20261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6637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9EFF9F61-826B-A1E7-6011-A4FEF173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A7CA1-161B-431D-4A7D-36B6E5783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8EF0B-E0F2-DB39-5E79-D4444F67B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61BB-397B-959D-F339-87A12F909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3480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5435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616C81CB-4731-761B-BF9F-4E05908B3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292F8-CB38-E756-F016-69E1180C0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D8005-0727-A816-4A93-EB5BF281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C4037-8FF2-31DA-BFA0-CA0B27C1E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1.pn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%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%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648%" r="13.926%" b="71.478%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003%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%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003%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%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003%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%"/>
              </a:lnSpc>
              <a:spcAft>
                <a:spcPts val="1200"/>
              </a:spcAft>
              <a:buSzPct val="25%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%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%"/>
                    <a:lumOff val="25%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%"/>
                    <a:lumOff val="25%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%"/>
                    <a:lumOff val="25%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%"/>
                    <a:lumOff val="25%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%"/>
                    <a:lumOff val="25%"/>
                  </a:schemeClr>
                </a:solidFill>
              </a:defRPr>
            </a:lvl5pPr>
          </a:lstStyle>
          <a:p>
            <a:pPr marL="0" lvl="0" indent="0">
              <a:lnSpc>
                <a:spcPct val="150%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%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%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%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%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.783%" t="-0.003%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5" Type="http://purl.oclc.org/ooxml/officeDocument/relationships/slideLayout" Target="../slideLayouts/slideLayout5.xml"/><Relationship Id="rId4" Type="http://purl.oclc.org/ooxml/officeDocument/relationships/slideLayout" Target="../slideLayouts/slideLayout4.xml"/><Relationship Id="rId9" Type="http://purl.oclc.org/ooxml/officeDocument/relationships/theme" Target="../theme/theme1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lang="en-US" sz="2800" kern="1200">
          <a:solidFill>
            <a:schemeClr val="bg2">
              <a:lumMod val="25%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4.tiff"/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Relationship Id="rId5" Type="http://purl.oclc.org/ooxml/officeDocument/relationships/image" Target="../media/image6.jpg"/><Relationship Id="rId4" Type="http://purl.oclc.org/ooxml/officeDocument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4.tiff"/><Relationship Id="rId2" Type="http://purl.oclc.org/ooxml/officeDocument/relationships/notesSlide" Target="../notesSlides/notesSlide2.xml"/><Relationship Id="rId1" Type="http://purl.oclc.org/ooxml/officeDocument/relationships/slideLayout" Target="../slideLayouts/slideLayout1.xml"/><Relationship Id="rId5" Type="http://purl.oclc.org/ooxml/officeDocument/relationships/image" Target="../media/image6.jpg"/><Relationship Id="rId4" Type="http://purl.oclc.org/ooxml/officeDocument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6.xml"/><Relationship Id="rId5" Type="http://purl.oclc.org/ooxml/officeDocument/relationships/image" Target="../media/image6.jpg"/><Relationship Id="rId4" Type="http://purl.oclc.org/ooxml/officeDocument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notesSlide" Target="../notesSlides/notesSlide4.xml"/><Relationship Id="rId1" Type="http://purl.oclc.org/ooxml/officeDocument/relationships/slideLayout" Target="../slideLayouts/slideLayout6.xml"/><Relationship Id="rId5" Type="http://purl.oclc.org/ooxml/officeDocument/relationships/image" Target="../media/image6.jpg"/><Relationship Id="rId4" Type="http://purl.oclc.org/ooxml/officeDocument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notesSlide" Target="../notesSlides/notesSlide5.xml"/><Relationship Id="rId1" Type="http://purl.oclc.org/ooxml/officeDocument/relationships/slideLayout" Target="../slideLayouts/slideLayout6.xml"/><Relationship Id="rId4" Type="http://purl.oclc.org/ooxml/officeDocument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notesSlide" Target="../notesSlides/notesSlide6.xml"/><Relationship Id="rId1" Type="http://purl.oclc.org/ooxml/officeDocument/relationships/slideLayout" Target="../slideLayouts/slideLayout6.xml"/><Relationship Id="rId4" Type="http://purl.oclc.org/ooxml/officeDocument/relationships/image" Target="../media/image6.jp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D609C8-70E7-3D43-AEBC-F13E367F3E98}"/>
              </a:ext>
            </a:extLst>
          </p:cNvPr>
          <p:cNvSpPr/>
          <p:nvPr/>
        </p:nvSpPr>
        <p:spPr>
          <a:xfrm>
            <a:off x="258206" y="337834"/>
            <a:ext cx="11699560" cy="625890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950" y="2456701"/>
            <a:ext cx="5134100" cy="205419"/>
          </a:xfrm>
        </p:spPr>
        <p:txBody>
          <a:bodyPr/>
          <a:lstStyle/>
          <a:p>
            <a:r>
              <a:rPr lang="en-US" sz="1600" b="1" dirty="0">
                <a:solidFill>
                  <a:srgbClr val="C00000"/>
                </a:solidFill>
              </a:rPr>
              <a:t>HANOI VOCATIONAL COLLEGE OF TECHNOLOGY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45956-305D-064F-95CD-9B7ADC8E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85" y="1818673"/>
            <a:ext cx="7240430" cy="509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71D48-4D3D-A44A-80C8-6633C04857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78%" r="1.954%"/>
          <a:stretch/>
        </p:blipFill>
        <p:spPr>
          <a:xfrm>
            <a:off x="258206" y="2901152"/>
            <a:ext cx="11699560" cy="192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69" y="1384663"/>
            <a:ext cx="10371908" cy="51157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474" y="1502229"/>
            <a:ext cx="9418320" cy="31220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AB45652-F55D-EC4F-82DE-A8C702AFB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98542"/>
              </p:ext>
            </p:extLst>
          </p:nvPr>
        </p:nvGraphicFramePr>
        <p:xfrm>
          <a:off x="371475" y="5260710"/>
          <a:ext cx="11444288" cy="100584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7838944">
                  <a:extLst>
                    <a:ext uri="{9D8B030D-6E8A-4147-A177-3AD203B41FA5}">
                      <a16:colId xmlns:a16="http://schemas.microsoft.com/office/drawing/2014/main" val="1562873446"/>
                    </a:ext>
                  </a:extLst>
                </a:gridCol>
                <a:gridCol w="3605344">
                  <a:extLst>
                    <a:ext uri="{9D8B030D-6E8A-4147-A177-3AD203B41FA5}">
                      <a16:colId xmlns:a16="http://schemas.microsoft.com/office/drawing/2014/main" val="486643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Địa chỉ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92A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– Lê Thanh Nghị - P. Bạch Mai, TP Hà Nội, Việt Nam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Email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contact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hactech.edu.vn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44288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Điện thoại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024.36230209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039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006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008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Website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www.hactech.edu.vn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2121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D77886-0D6F-0E31-2B22-C89CCD680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692419"/>
            <a:ext cx="2428875" cy="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16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B65083-AEA1-7270-6060-81DEF113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6A0E7C-9C8F-A8A4-3CAE-F38FD3A4297B}"/>
              </a:ext>
            </a:extLst>
          </p:cNvPr>
          <p:cNvSpPr/>
          <p:nvPr/>
        </p:nvSpPr>
        <p:spPr>
          <a:xfrm>
            <a:off x="258206" y="337834"/>
            <a:ext cx="11699560" cy="625890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629FE-F80C-90FF-26C0-3936A10F0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4577" y="2456701"/>
            <a:ext cx="5134100" cy="205419"/>
          </a:xfrm>
        </p:spPr>
        <p:txBody>
          <a:bodyPr/>
          <a:lstStyle/>
          <a:p>
            <a:r>
              <a:rPr lang="en-US" sz="1600" b="1" dirty="0">
                <a:solidFill>
                  <a:srgbClr val="C00000"/>
                </a:solidFill>
              </a:rPr>
              <a:t>HANOI VOCATIONAL COLLEGE OF TECHNOLOGY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EFB98-59B7-5101-B011-CE3537DD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07" y="1890938"/>
            <a:ext cx="7240430" cy="509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5FC35-9FAC-6203-59B8-263654908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78%" r="1.954%"/>
          <a:stretch/>
        </p:blipFill>
        <p:spPr>
          <a:xfrm>
            <a:off x="258206" y="2901152"/>
            <a:ext cx="11699560" cy="192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9153F-5981-73C2-9DA3-17C3ED39B66E}"/>
              </a:ext>
            </a:extLst>
          </p:cNvPr>
          <p:cNvSpPr txBox="1"/>
          <p:nvPr/>
        </p:nvSpPr>
        <p:spPr>
          <a:xfrm>
            <a:off x="679269" y="1384663"/>
            <a:ext cx="10371908" cy="51157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6D472-59AE-44EB-43B1-4AFCBDA66F61}"/>
              </a:ext>
            </a:extLst>
          </p:cNvPr>
          <p:cNvSpPr txBox="1"/>
          <p:nvPr/>
        </p:nvSpPr>
        <p:spPr>
          <a:xfrm>
            <a:off x="1345474" y="1502229"/>
            <a:ext cx="9418320" cy="31220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F6AAF0-8535-8062-00D7-BBE46FBD7268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5260710"/>
          <a:ext cx="11444288" cy="100584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7838944">
                  <a:extLst>
                    <a:ext uri="{9D8B030D-6E8A-4147-A177-3AD203B41FA5}">
                      <a16:colId xmlns:a16="http://schemas.microsoft.com/office/drawing/2014/main" val="1562873446"/>
                    </a:ext>
                  </a:extLst>
                </a:gridCol>
                <a:gridCol w="3605344">
                  <a:extLst>
                    <a:ext uri="{9D8B030D-6E8A-4147-A177-3AD203B41FA5}">
                      <a16:colId xmlns:a16="http://schemas.microsoft.com/office/drawing/2014/main" val="486643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Address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92A – LE THANH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NGHI–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BACH MAI WARD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HA NOI – VIET NAM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Email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contact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hactech.edu.vn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44288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Tel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024.36230209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039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006</a:t>
                      </a:r>
                      <a:r>
                        <a:rPr lang="vi-VN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008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Website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www.hactech.edu.vn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2121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3BA9893-2521-90F4-BBEB-127C2D98C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9" y="692419"/>
            <a:ext cx="2428875" cy="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0555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507" y="363084"/>
            <a:ext cx="4063259" cy="747763"/>
          </a:xfrm>
        </p:spPr>
        <p:txBody>
          <a:bodyPr/>
          <a:lstStyle/>
          <a:p>
            <a:pPr algn="r"/>
            <a:r>
              <a:rPr lang="vi-VN" b="1">
                <a:latin typeface="UTM Avo" panose="02040603050506020204" pitchFamily="18" charset="0"/>
              </a:rPr>
              <a:t>Giới thiệu chung</a:t>
            </a:r>
            <a:endParaRPr lang="en-US" b="1" dirty="0">
              <a:latin typeface="UTM Avo" panose="02040603050506020204" pitchFamily="18" charset="0"/>
            </a:endParaRPr>
          </a:p>
        </p:txBody>
      </p:sp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71F5A0B2-7584-4034-8919-A5F2C482F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307%" r="-0.943%" b="-1.096%"/>
          <a:stretch/>
        </p:blipFill>
        <p:spPr>
          <a:xfrm>
            <a:off x="2673371" y="2781718"/>
            <a:ext cx="5896604" cy="3030452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 flipV="1">
            <a:off x="4889497" y="1269768"/>
            <a:ext cx="1473748" cy="268696"/>
          </a:xfrm>
          <a:prstGeom prst="triangle">
            <a:avLst>
              <a:gd name="adj" fmla="val 52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465208" y="2087117"/>
            <a:ext cx="6771082" cy="303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9BEFE-77F7-E949-BA44-2CFE16D9077E}"/>
              </a:ext>
            </a:extLst>
          </p:cNvPr>
          <p:cNvSpPr txBox="1"/>
          <p:nvPr/>
        </p:nvSpPr>
        <p:spPr>
          <a:xfrm>
            <a:off x="-228600" y="33223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9492" y="1970206"/>
            <a:ext cx="6422083" cy="306977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/>
              <a:t>Trường cao đẳng nghề Bách khoa Hà Nội được thành lập ngày 23/4/2009 nằm trong hệ thống BK Holdings, thuộc Đại học Bách khoa Hà Nội.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Đào tạo 19</a:t>
            </a:r>
            <a:r>
              <a:rPr lang="en-US">
                <a:latin typeface="UTM Helv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ngành/ nghề thuộc 4 khoa chuyên môn.</a:t>
            </a:r>
            <a:endParaRPr lang="en-US" dirty="0">
              <a:latin typeface="UTM Helve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Quy mô</a:t>
            </a:r>
            <a:r>
              <a:rPr lang="en-US">
                <a:latin typeface="UTM Helve" panose="02040603050506020204" pitchFamily="18" charset="0"/>
                <a:cs typeface="Times New Roman" panose="02020603050405020304" pitchFamily="18" charset="0"/>
              </a:rPr>
              <a:t> 6.500 </a:t>
            </a: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sinh viên.</a:t>
            </a:r>
            <a:endParaRPr lang="en-US" dirty="0">
              <a:latin typeface="UTM Helve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Đội ngũ giảng viên có trình độ cao và giàu kinh nghiệm. 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Môi trường học tập năng động, sáng tạo</a:t>
            </a:r>
            <a:r>
              <a:rPr lang="en-US">
                <a:latin typeface="UTM Helve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UTM Helve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vi-VN"/>
              <a:t>Trường Cao đẳng nghề Bách khoa Hà Nội là một thương hiệu uy tín, cung cấp nguồn nhân lực có tay nghề cao.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vi-VN">
                <a:latin typeface="UTM Helve" panose="02040603050506020204" pitchFamily="18" charset="0"/>
                <a:cs typeface="Times New Roman" panose="02020603050405020304" pitchFamily="18" charset="0"/>
              </a:rPr>
              <a:t>Đạt nhiều thành tích trong giảng dạy và NCKH.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BDA4C7-42C8-384C-80DF-14BC99946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78%" r="1.954%"/>
          <a:stretch/>
        </p:blipFill>
        <p:spPr>
          <a:xfrm>
            <a:off x="258206" y="1014546"/>
            <a:ext cx="11699560" cy="19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CFA10-3AA0-F6ED-0FD9-7A00DA36E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" y="328833"/>
            <a:ext cx="1497508" cy="6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23E45943-DAB0-F813-25BF-7D46B3C5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4553-7289-144F-1F40-80778723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507" y="363084"/>
            <a:ext cx="4063259" cy="747763"/>
          </a:xfrm>
        </p:spPr>
        <p:txBody>
          <a:bodyPr/>
          <a:lstStyle/>
          <a:p>
            <a:pPr algn="r"/>
            <a:r>
              <a:rPr lang="vi-VN" b="1">
                <a:latin typeface="UTM Avo" panose="02040603050506020204" pitchFamily="18" charset="0"/>
              </a:rPr>
              <a:t>Giới thiệu chung</a:t>
            </a:r>
            <a:endParaRPr lang="en-US" b="1" dirty="0">
              <a:latin typeface="UTM Avo" panose="02040603050506020204" pitchFamily="18" charset="0"/>
            </a:endParaRPr>
          </a:p>
        </p:txBody>
      </p:sp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947BDF95-31CD-6912-8F81-6BF21E4A0B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307%" r="-0.943%" b="-1.096%"/>
          <a:stretch/>
        </p:blipFill>
        <p:spPr>
          <a:xfrm>
            <a:off x="2673371" y="2781718"/>
            <a:ext cx="5896604" cy="3030452"/>
          </a:xfrm>
          <a:prstGeom prst="rect">
            <a:avLst/>
          </a:pr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A119E82-A036-C9FD-4A5B-B36E2F410572}"/>
              </a:ext>
            </a:extLst>
          </p:cNvPr>
          <p:cNvSpPr/>
          <p:nvPr/>
        </p:nvSpPr>
        <p:spPr>
          <a:xfrm flipV="1">
            <a:off x="4889497" y="1269768"/>
            <a:ext cx="1473748" cy="268696"/>
          </a:xfrm>
          <a:prstGeom prst="triangle">
            <a:avLst>
              <a:gd name="adj" fmla="val 52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2B69238-E98D-0DA0-1E7E-BAFC048A02DD}"/>
              </a:ext>
            </a:extLst>
          </p:cNvPr>
          <p:cNvSpPr txBox="1">
            <a:spLocks/>
          </p:cNvSpPr>
          <p:nvPr/>
        </p:nvSpPr>
        <p:spPr>
          <a:xfrm>
            <a:off x="4465208" y="2087117"/>
            <a:ext cx="6771082" cy="303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CC7B5-FC93-F708-CA22-F24E913F97B6}"/>
              </a:ext>
            </a:extLst>
          </p:cNvPr>
          <p:cNvSpPr txBox="1"/>
          <p:nvPr/>
        </p:nvSpPr>
        <p:spPr>
          <a:xfrm>
            <a:off x="-228600" y="33223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428D2-EF7C-FA1E-5B34-C10BCBFE28A4}"/>
              </a:ext>
            </a:extLst>
          </p:cNvPr>
          <p:cNvSpPr txBox="1"/>
          <p:nvPr/>
        </p:nvSpPr>
        <p:spPr>
          <a:xfrm>
            <a:off x="2829493" y="1970206"/>
            <a:ext cx="6287613" cy="306977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Established with formerly known as Intermediate Training Center of Technology, directly under Hanoi University of Science and Technology (HUST)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18 specializations belonging to 5 faculties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Over 6.500 students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Highly qualified lecturers with spacious and modern facilities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Extremely good and friendly school environment.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Highly appreciated vocational institution of training quality in Hanoi 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TM Helve" panose="02040603050506020204" pitchFamily="18" charset="0"/>
                <a:cs typeface="Times New Roman" panose="02020603050405020304" pitchFamily="18" charset="0"/>
              </a:rPr>
              <a:t>Many prestigious awards of education and training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3C40D8-8C8D-7BBB-362D-43312E637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78%" r="1.954%"/>
          <a:stretch/>
        </p:blipFill>
        <p:spPr>
          <a:xfrm>
            <a:off x="258206" y="1014546"/>
            <a:ext cx="11699560" cy="19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DE24F-7E4E-8C89-EBF5-01051D449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" y="328833"/>
            <a:ext cx="1497508" cy="6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71F5A0B2-7584-4034-8919-A5F2C482F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307%" r="-0.943%" b="-1.096%"/>
          <a:stretch/>
        </p:blipFill>
        <p:spPr>
          <a:xfrm>
            <a:off x="3104263" y="2707524"/>
            <a:ext cx="5896604" cy="3030452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 flipV="1">
            <a:off x="5201229" y="1479525"/>
            <a:ext cx="1473748" cy="268696"/>
          </a:xfrm>
          <a:prstGeom prst="triangle">
            <a:avLst>
              <a:gd name="adj" fmla="val 52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588443" y="3139754"/>
            <a:ext cx="6771082" cy="578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%"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>
                <a:latin typeface="UTM Avo" panose="02040603050506020204" pitchFamily="18" charset="0"/>
              </a:rPr>
              <a:t>XIN CHÂN THÀNH CẢM ƠN!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B756C-EC0D-B745-BEDE-C703EE08AA3D}"/>
              </a:ext>
            </a:extLst>
          </p:cNvPr>
          <p:cNvSpPr txBox="1"/>
          <p:nvPr/>
        </p:nvSpPr>
        <p:spPr>
          <a:xfrm>
            <a:off x="468253" y="5600816"/>
            <a:ext cx="4171035" cy="9847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chữ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dung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slide: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UTM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</a:t>
            </a: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UTM helve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D8E9B-3AFB-51DA-2685-8DC6D9B2A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5" y="449857"/>
            <a:ext cx="1497508" cy="6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64AFBB0B-AA56-F29B-D3F7-D0DE05F9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8401FFE9-B4EF-1525-64CB-8CB3CD7F4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0.307%" r="-0.943%" b="-1.096%"/>
          <a:stretch/>
        </p:blipFill>
        <p:spPr>
          <a:xfrm>
            <a:off x="3104263" y="2707524"/>
            <a:ext cx="5896604" cy="3030452"/>
          </a:xfrm>
          <a:prstGeom prst="rect">
            <a:avLst/>
          </a:pr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788FE6B-20BD-7721-49BB-7723BE395E1D}"/>
              </a:ext>
            </a:extLst>
          </p:cNvPr>
          <p:cNvSpPr/>
          <p:nvPr/>
        </p:nvSpPr>
        <p:spPr>
          <a:xfrm flipV="1">
            <a:off x="5201229" y="1479525"/>
            <a:ext cx="1473748" cy="268696"/>
          </a:xfrm>
          <a:prstGeom prst="triangle">
            <a:avLst>
              <a:gd name="adj" fmla="val 52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567B8F-B736-C636-E6DB-16E364F8DBB3}"/>
              </a:ext>
            </a:extLst>
          </p:cNvPr>
          <p:cNvSpPr txBox="1">
            <a:spLocks/>
          </p:cNvSpPr>
          <p:nvPr/>
        </p:nvSpPr>
        <p:spPr>
          <a:xfrm>
            <a:off x="2588443" y="3139754"/>
            <a:ext cx="6771082" cy="578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.5%"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>
                <a:latin typeface="UTM Avo" panose="02040603050506020204" pitchFamily="18" charset="0"/>
              </a:rPr>
              <a:t>THANK YOU!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0FA22-0275-86D1-49EC-50B418EDF9D8}"/>
              </a:ext>
            </a:extLst>
          </p:cNvPr>
          <p:cNvSpPr txBox="1"/>
          <p:nvPr/>
        </p:nvSpPr>
        <p:spPr>
          <a:xfrm>
            <a:off x="468253" y="5600816"/>
            <a:ext cx="4171035" cy="9847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chữ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dung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slide: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UTM </a:t>
            </a:r>
            <a:r>
              <a:rPr lang="en-US" sz="1200" dirty="0" err="1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</a:t>
            </a: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>
                    <a:lumMod val="75%"/>
                    <a:lumOff val="25%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UTM helve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%"/>
                  <a:lumOff val="25%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FAE4F-013A-06BD-156D-FD8D8C3E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5" y="449857"/>
            <a:ext cx="1497508" cy="6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%"/>
                <a:lumOff val="25%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16411177_Bring Your Presentations_win32_mlw - v3" id="{DE0A717D-0B12-4D44-8613-A03A4CD6D7EE}" vid="{30B64ACD-7D47-478C-8DC1-E97D1D0752D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18A56FF6-92BD-46DE-9059-01B9F08E8880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FB90717D-CB20-4004-8DD0-01756D9D039A}">
  <ds:schemaRefs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purl.oclc.org/ooxml/officeDocument/customXml" ds:itemID="{C620A972-1CDD-4EF3-89C2-EBD9E5E1F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>Bring your presentations to life with 3D</Template>
  <TotalTime>25</TotalTime>
  <Words>309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Times New Roman</vt:lpstr>
      <vt:lpstr>UTM Avo</vt:lpstr>
      <vt:lpstr>UTM Helve</vt:lpstr>
      <vt:lpstr>Get Started with 3D</vt:lpstr>
      <vt:lpstr>PowerPoint Presentation</vt:lpstr>
      <vt:lpstr>PowerPoint Presentation</vt:lpstr>
      <vt:lpstr>Giới thiệu chung</vt:lpstr>
      <vt:lpstr>Giới thiệu chung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Pham Thu Thuy</dc:creator>
  <cp:lastModifiedBy>Phạm Thị Thanh Thủy</cp:lastModifiedBy>
  <cp:revision>6</cp:revision>
  <dcterms:created xsi:type="dcterms:W3CDTF">2022-04-09T15:40:54Z</dcterms:created>
  <dcterms:modified xsi:type="dcterms:W3CDTF">2025-08-13T07:20:54Z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0x01010079F111ED35F8CC479449609E8A0923A6</vt:lpwstr>
  </property>
</Properties>
</file>